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6" r:id="rId8"/>
    <p:sldId id="257" r:id="rId9"/>
    <p:sldId id="263" r:id="rId10"/>
    <p:sldId id="267" r:id="rId11"/>
    <p:sldId id="264" r:id="rId12"/>
    <p:sldId id="268" r:id="rId13"/>
    <p:sldId id="269" r:id="rId14"/>
    <p:sldId id="270" r:id="rId15"/>
    <p:sldId id="271" r:id="rId16"/>
    <p:sldId id="272" r:id="rId17"/>
    <p:sldId id="265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5"/>
  </p:normalViewPr>
  <p:slideViewPr>
    <p:cSldViewPr snapToGrid="0" snapToObjects="1">
      <p:cViewPr>
        <p:scale>
          <a:sx n="120" d="100"/>
          <a:sy n="120" d="100"/>
        </p:scale>
        <p:origin x="25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82F74-A446-DD48-92E5-996180AC540B}" type="datetimeFigureOut">
              <a:rPr lang="nl-NL" smtClean="0"/>
              <a:t>24-10-17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72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Hi, 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nl-NL" dirty="0"/>
          </a:p>
          <a:p>
            <a:endParaRPr lang="nl-NL" dirty="0" smtClean="0"/>
          </a:p>
          <a:p>
            <a:r>
              <a:rPr lang="nl-NL" dirty="0" smtClean="0"/>
              <a:t>Voor Research ga ik het vandaag over 2 onderwerpen hebben,</a:t>
            </a:r>
          </a:p>
          <a:p>
            <a:r>
              <a:rPr lang="nl-NL" dirty="0" smtClean="0"/>
              <a:t>&lt;&lt;&lt; JOOMLA &amp; GRAV &gt;&gt;&gt;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92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WHAT CAN I DO WITH GRAV?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noFill/>
          <a:ln>
            <a:solidFill>
              <a:schemeClr val="accent1"/>
            </a:solidFill>
          </a:ln>
        </p:spPr>
        <p:txBody>
          <a:bodyPr/>
          <a:lstStyle/>
          <a:p>
            <a:endParaRPr lang="nl-NL" dirty="0" smtClean="0"/>
          </a:p>
          <a:p>
            <a:endParaRPr lang="nl-NL" dirty="0"/>
          </a:p>
          <a:p>
            <a:endParaRPr lang="nl-NL" dirty="0" smtClean="0"/>
          </a:p>
          <a:p>
            <a:r>
              <a:rPr lang="nl-NL" dirty="0" smtClean="0"/>
              <a:t>NVM , WA KAN IK NI.</a:t>
            </a:r>
          </a:p>
        </p:txBody>
      </p:sp>
    </p:spTree>
    <p:extLst>
      <p:ext uri="{BB962C8B-B14F-4D97-AF65-F5344CB8AC3E}">
        <p14:creationId xmlns:p14="http://schemas.microsoft.com/office/powerpoint/2010/main" val="4113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LOGBOEK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16" y="1825625"/>
            <a:ext cx="7871767" cy="4351338"/>
          </a:xfrm>
        </p:spPr>
      </p:pic>
    </p:spTree>
    <p:extLst>
      <p:ext uri="{BB962C8B-B14F-4D97-AF65-F5344CB8AC3E}">
        <p14:creationId xmlns:p14="http://schemas.microsoft.com/office/powerpoint/2010/main" val="101447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338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341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3962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8563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077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655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330" y="151066"/>
            <a:ext cx="7708753" cy="6404553"/>
          </a:xfrm>
        </p:spPr>
      </p:pic>
    </p:spTree>
    <p:extLst>
      <p:ext uri="{BB962C8B-B14F-4D97-AF65-F5344CB8AC3E}">
        <p14:creationId xmlns:p14="http://schemas.microsoft.com/office/powerpoint/2010/main" val="256767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Begonnen met..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JOOMLA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998" y="1690688"/>
            <a:ext cx="7111053" cy="44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3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15408"/>
            <a:ext cx="12192000" cy="81734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Feeling = 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93632" y="968853"/>
            <a:ext cx="4804735" cy="48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Even </a:t>
            </a:r>
            <a:r>
              <a:rPr lang="nl-NL" dirty="0" err="1" smtClean="0"/>
              <a:t>into</a:t>
            </a:r>
            <a:r>
              <a:rPr lang="nl-NL" dirty="0" smtClean="0"/>
              <a:t> </a:t>
            </a:r>
            <a:r>
              <a:rPr lang="nl-NL" dirty="0" err="1" smtClean="0"/>
              <a:t>Joomla</a:t>
            </a:r>
            <a:r>
              <a:rPr lang="nl-NL" dirty="0" smtClean="0"/>
              <a:t>..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092" y="1690688"/>
            <a:ext cx="6997257" cy="4763481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8452884" y="2615609"/>
            <a:ext cx="3223436" cy="145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err="1" smtClean="0"/>
              <a:t>Still</a:t>
            </a:r>
            <a:r>
              <a:rPr lang="nl-NL" dirty="0" smtClean="0"/>
              <a:t> BORING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4247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17" y="2282825"/>
            <a:ext cx="7468327" cy="4351338"/>
          </a:xfrm>
        </p:spPr>
      </p:pic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VIA TEMPLATES</a:t>
            </a:r>
            <a:r>
              <a:rPr lang="mr-IN" dirty="0" smtClean="0"/>
              <a:t>…</a:t>
            </a:r>
            <a:r>
              <a:rPr lang="nl-BE" dirty="0" smtClean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16589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167962" y="595423"/>
            <a:ext cx="2592572" cy="1456772"/>
          </a:xfrm>
        </p:spPr>
        <p:txBody>
          <a:bodyPr/>
          <a:lstStyle/>
          <a:p>
            <a:r>
              <a:rPr lang="nl-NL" dirty="0" smtClean="0"/>
              <a:t>EN TOEN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398" y="2290430"/>
            <a:ext cx="85217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1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1" y="0"/>
            <a:ext cx="109263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nl-NL" dirty="0" smtClean="0"/>
              <a:t>SETUP = EASY AF </a:t>
            </a:r>
            <a:r>
              <a:rPr lang="nl-NL" dirty="0" smtClean="0">
                <a:sym typeface="Wingdings"/>
              </a:rPr>
              <a:t>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1147"/>
            <a:ext cx="10515600" cy="2740294"/>
          </a:xfrm>
          <a:solidFill>
            <a:srgbClr val="FFFF00"/>
          </a:solidFill>
        </p:spPr>
      </p:pic>
    </p:spTree>
    <p:extLst>
      <p:ext uri="{BB962C8B-B14F-4D97-AF65-F5344CB8AC3E}">
        <p14:creationId xmlns:p14="http://schemas.microsoft.com/office/powerpoint/2010/main" val="141668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391</TotalTime>
  <Words>56</Words>
  <Application>Microsoft Macintosh PowerPoint</Application>
  <PresentationFormat>Breedbeeld</PresentationFormat>
  <Paragraphs>19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Mangal</vt:lpstr>
      <vt:lpstr>Wingdings</vt:lpstr>
      <vt:lpstr>Arial</vt:lpstr>
      <vt:lpstr>Office Theme</vt:lpstr>
      <vt:lpstr>Hi, </vt:lpstr>
      <vt:lpstr>PowerPoint-presentatie</vt:lpstr>
      <vt:lpstr>Begonnen met..</vt:lpstr>
      <vt:lpstr>Feeling = </vt:lpstr>
      <vt:lpstr>Even into Joomla..</vt:lpstr>
      <vt:lpstr>VIA TEMPLATES….</vt:lpstr>
      <vt:lpstr>EN TOEN</vt:lpstr>
      <vt:lpstr>PowerPoint-presentatie</vt:lpstr>
      <vt:lpstr>SETUP = EASY AF </vt:lpstr>
      <vt:lpstr>WHAT CAN I DO WITH GRAV?</vt:lpstr>
      <vt:lpstr>LOGBOEK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Microsoft Office-gebruiker</dc:creator>
  <cp:lastModifiedBy>Microsoft Office-gebruiker</cp:lastModifiedBy>
  <cp:revision>14</cp:revision>
  <dcterms:created xsi:type="dcterms:W3CDTF">2017-10-24T10:43:36Z</dcterms:created>
  <dcterms:modified xsi:type="dcterms:W3CDTF">2017-10-24T17:14:41Z</dcterms:modified>
</cp:coreProperties>
</file>

<file path=docProps/thumbnail.jpeg>
</file>